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0" r:id="rId4"/>
  </p:sldMasterIdLst>
  <p:notesMasterIdLst>
    <p:notesMasterId r:id="rId13"/>
  </p:notesMasterIdLst>
  <p:handoutMasterIdLst>
    <p:handoutMasterId r:id="rId14"/>
  </p:handoutMasterIdLst>
  <p:sldIdLst>
    <p:sldId id="256" r:id="rId5"/>
    <p:sldId id="258" r:id="rId6"/>
    <p:sldId id="280" r:id="rId7"/>
    <p:sldId id="282" r:id="rId8"/>
    <p:sldId id="266" r:id="rId9"/>
    <p:sldId id="284" r:id="rId10"/>
    <p:sldId id="285"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655" autoAdjust="0"/>
  </p:normalViewPr>
  <p:slideViewPr>
    <p:cSldViewPr snapToGrid="0">
      <p:cViewPr varScale="1">
        <p:scale>
          <a:sx n="100" d="100"/>
          <a:sy n="100" d="100"/>
        </p:scale>
        <p:origin x="990" y="90"/>
      </p:cViewPr>
      <p:guideLst/>
    </p:cSldViewPr>
  </p:slideViewPr>
  <p:outlineViewPr>
    <p:cViewPr>
      <p:scale>
        <a:sx n="33" d="100"/>
        <a:sy n="33" d="100"/>
      </p:scale>
      <p:origin x="0" y="-288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03" y="2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5/7/2024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5/7/2024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a:t>
            </a:fld>
            <a:endParaRPr lang="en-US" dirty="0"/>
          </a:p>
        </p:txBody>
      </p:sp>
    </p:spTree>
    <p:extLst>
      <p:ext uri="{BB962C8B-B14F-4D97-AF65-F5344CB8AC3E}">
        <p14:creationId xmlns:p14="http://schemas.microsoft.com/office/powerpoint/2010/main" val="1778128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2</a:t>
            </a:fld>
            <a:endParaRPr lang="en-US" dirty="0"/>
          </a:p>
        </p:txBody>
      </p:sp>
    </p:spTree>
    <p:extLst>
      <p:ext uri="{BB962C8B-B14F-4D97-AF65-F5344CB8AC3E}">
        <p14:creationId xmlns:p14="http://schemas.microsoft.com/office/powerpoint/2010/main" val="284395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2066144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236659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5</a:t>
            </a:fld>
            <a:endParaRPr lang="en-US" dirty="0"/>
          </a:p>
        </p:txBody>
      </p:sp>
    </p:spTree>
    <p:extLst>
      <p:ext uri="{BB962C8B-B14F-4D97-AF65-F5344CB8AC3E}">
        <p14:creationId xmlns:p14="http://schemas.microsoft.com/office/powerpoint/2010/main" val="3105683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6</a:t>
            </a:fld>
            <a:endParaRPr lang="en-US" dirty="0"/>
          </a:p>
        </p:txBody>
      </p:sp>
    </p:spTree>
    <p:extLst>
      <p:ext uri="{BB962C8B-B14F-4D97-AF65-F5344CB8AC3E}">
        <p14:creationId xmlns:p14="http://schemas.microsoft.com/office/powerpoint/2010/main" val="575465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7</a:t>
            </a:fld>
            <a:endParaRPr lang="en-US" dirty="0"/>
          </a:p>
        </p:txBody>
      </p:sp>
    </p:spTree>
    <p:extLst>
      <p:ext uri="{BB962C8B-B14F-4D97-AF65-F5344CB8AC3E}">
        <p14:creationId xmlns:p14="http://schemas.microsoft.com/office/powerpoint/2010/main" val="53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8</a:t>
            </a:fld>
            <a:endParaRPr lang="en-US" dirty="0"/>
          </a:p>
        </p:txBody>
      </p:sp>
    </p:spTree>
    <p:extLst>
      <p:ext uri="{BB962C8B-B14F-4D97-AF65-F5344CB8AC3E}">
        <p14:creationId xmlns:p14="http://schemas.microsoft.com/office/powerpoint/2010/main" val="70268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07E2A-C52A-C738-B41B-92701B459B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663414-CE83-FD47-57D4-17D837382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30C440-7D8A-9488-F60D-6F233D9155C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B939224-3703-CD3C-FB23-DB2176509E2D}"/>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C7A1F860-BC63-10AD-F1DE-ACEF1903144B}"/>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28848268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F6A7-62D5-E109-7902-1A650BE17B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06758F-7CCB-908D-C068-70AD0B616F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DCD5D-7362-02DF-F1DD-F35FD3DD6E8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B1FCF34-ADC7-9EEF-EBEA-B8D32776A416}"/>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7AC3899-9154-C914-2D1E-48C9BEE68434}"/>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6200989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0E755A-1DB0-BA3F-4FDE-3D35434405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0E8606-F05A-729E-AC00-C628E41CD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D7C63-99BE-9D47-6777-2A9180D52705}"/>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A03409EE-2FB0-503B-F5BC-9A836AD53CCC}"/>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3337D8F7-AE5A-02FB-CAE1-360BB76EA4B7}"/>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678632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41918" y="3329790"/>
            <a:ext cx="4941771" cy="3200400"/>
          </a:xfrm>
        </p:spPr>
        <p:txBody>
          <a:bodyPr anchor="ctr">
            <a:noAutofit/>
          </a:bodyPr>
          <a:lstStyle>
            <a:lvl1pPr algn="l">
              <a:defRPr sz="3600" spc="150" baseline="0"/>
            </a:lvl1pPr>
          </a:lstStyle>
          <a:p>
            <a:r>
              <a:rPr lang="en-US" dirty="0"/>
              <a:t>CLICK TO add title</a:t>
            </a:r>
          </a:p>
        </p:txBody>
      </p:sp>
      <p:pic>
        <p:nvPicPr>
          <p:cNvPr id="8" name="Graphic 7">
            <a:extLst>
              <a:ext uri="{FF2B5EF4-FFF2-40B4-BE49-F238E27FC236}">
                <a16:creationId xmlns:a16="http://schemas.microsoft.com/office/drawing/2014/main" id="{A04F1E16-9A84-4D0E-9706-79C396AF6AE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27883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22318" y="268360"/>
            <a:ext cx="7288282" cy="2121177"/>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Content Placeholder 3">
            <a:extLst>
              <a:ext uri="{FF2B5EF4-FFF2-40B4-BE49-F238E27FC236}">
                <a16:creationId xmlns:a16="http://schemas.microsoft.com/office/drawing/2014/main" id="{EAC9D25F-5B3D-F5B2-5D02-C6BC6AA8987B}"/>
              </a:ext>
            </a:extLst>
          </p:cNvPr>
          <p:cNvSpPr>
            <a:spLocks noGrp="1"/>
          </p:cNvSpPr>
          <p:nvPr>
            <p:ph sz="half" idx="2" hasCustomPrompt="1"/>
          </p:nvPr>
        </p:nvSpPr>
        <p:spPr>
          <a:xfrm>
            <a:off x="1322388" y="2763078"/>
            <a:ext cx="7288212" cy="3407051"/>
          </a:xfrm>
        </p:spPr>
        <p:txBody>
          <a:bodyPr>
            <a:normAutofit/>
          </a:bodyPr>
          <a:lstStyle>
            <a:lvl1pPr marL="0" indent="0">
              <a:lnSpc>
                <a:spcPct val="100000"/>
              </a:lnSpc>
              <a:buFont typeface="Arial" panose="020B0604020202020204" pitchFamily="34" charset="0"/>
              <a:buNone/>
              <a:defRPr sz="1800" b="1"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18E16CF1-2502-F2F0-2C27-2DD7979033E2}"/>
              </a:ext>
              <a:ext uri="{C183D7F6-B498-43B3-948B-1728B52AA6E4}">
                <adec:decorative xmlns:adec="http://schemas.microsoft.com/office/drawing/2017/decorative" val="1"/>
              </a:ext>
            </a:extLst>
          </p:cNvPr>
          <p:cNvGrpSpPr/>
          <p:nvPr userDrawn="1"/>
        </p:nvGrpSpPr>
        <p:grpSpPr>
          <a:xfrm>
            <a:off x="9096374" y="-25401"/>
            <a:ext cx="3095625" cy="6883401"/>
            <a:chOff x="9096375" y="-25401"/>
            <a:chExt cx="3095625" cy="6883401"/>
          </a:xfrm>
        </p:grpSpPr>
        <p:cxnSp>
          <p:nvCxnSpPr>
            <p:cNvPr id="10" name="Straight Connector 9">
              <a:extLst>
                <a:ext uri="{FF2B5EF4-FFF2-40B4-BE49-F238E27FC236}">
                  <a16:creationId xmlns:a16="http://schemas.microsoft.com/office/drawing/2014/main" id="{6322A6FB-333C-65AE-23D8-08BCEA174D43}"/>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2BB247-4598-A983-DEBF-6F042C1DB0BC}"/>
                </a:ext>
              </a:extLst>
            </p:cNvPr>
            <p:cNvCxnSpPr>
              <a:cxnSpLocks/>
            </p:cNvCxnSpPr>
            <p:nvPr userDrawn="1"/>
          </p:nvCxnSpPr>
          <p:spPr>
            <a:xfrm flipH="1">
              <a:off x="9381744" y="-25401"/>
              <a:ext cx="2810256" cy="6883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a:extLst>
              <a:ext uri="{FF2B5EF4-FFF2-40B4-BE49-F238E27FC236}">
                <a16:creationId xmlns:a16="http://schemas.microsoft.com/office/drawing/2014/main" id="{34E84FEE-D475-A71D-7996-5925602ECF9A}"/>
              </a:ext>
              <a:ext uri="{C183D7F6-B498-43B3-948B-1728B52AA6E4}">
                <adec:decorative xmlns:adec="http://schemas.microsoft.com/office/drawing/2017/decorative" val="1"/>
              </a:ext>
            </a:extLst>
          </p:cNvPr>
          <p:cNvCxnSpPr>
            <a:cxnSpLocks/>
          </p:cNvCxnSpPr>
          <p:nvPr userDrawn="1"/>
        </p:nvCxnSpPr>
        <p:spPr>
          <a:xfrm rot="10800000" flipH="1">
            <a:off x="-1" y="-25403"/>
            <a:ext cx="1210573" cy="2048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7459776D-4049-CB00-C321-0627C169BC51}"/>
              </a:ext>
            </a:extLst>
          </p:cNvPr>
          <p:cNvSpPr>
            <a:spLocks noGrp="1"/>
          </p:cNvSpPr>
          <p:nvPr>
            <p:ph type="ftr" sz="quarter" idx="11"/>
          </p:nvPr>
        </p:nvSpPr>
        <p:spPr>
          <a:xfrm>
            <a:off x="1333500" y="6356349"/>
            <a:ext cx="3819228" cy="365125"/>
          </a:xfrm>
        </p:spPr>
        <p:txBody>
          <a:bodyPr/>
          <a:lstStyle>
            <a:lvl1pPr algn="l">
              <a:defRPr sz="900"/>
            </a:lvl1pPr>
          </a:lstStyle>
          <a:p>
            <a:r>
              <a:rPr lang="en-US" dirty="0"/>
              <a:t>PRESENTATION TITLE</a:t>
            </a:r>
          </a:p>
        </p:txBody>
      </p:sp>
      <p:sp>
        <p:nvSpPr>
          <p:cNvPr id="16" name="Slide Number Placeholder 5">
            <a:extLst>
              <a:ext uri="{FF2B5EF4-FFF2-40B4-BE49-F238E27FC236}">
                <a16:creationId xmlns:a16="http://schemas.microsoft.com/office/drawing/2014/main" id="{EDE114AF-34C6-A062-7340-858BC27DA264}"/>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841070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Break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06400"/>
            <a:ext cx="4179570" cy="3457971"/>
          </a:xfrm>
        </p:spPr>
        <p:txBody>
          <a:bodyPr anchor="b">
            <a:noAutofit/>
          </a:bodyPr>
          <a:lstStyle>
            <a:lvl1pPr algn="l">
              <a:defRPr sz="3600" spc="150" baseline="0">
                <a:solidFill>
                  <a:schemeClr val="bg1"/>
                </a:solidFill>
              </a:defRPr>
            </a:lvl1pPr>
          </a:lstStyle>
          <a:p>
            <a:r>
              <a:rPr lang="en-US" dirty="0"/>
              <a:t>CLICK TO add title</a:t>
            </a:r>
          </a:p>
        </p:txBody>
      </p:sp>
      <p:pic>
        <p:nvPicPr>
          <p:cNvPr id="4" name="Graphic 3">
            <a:extLst>
              <a:ext uri="{FF2B5EF4-FFF2-40B4-BE49-F238E27FC236}">
                <a16:creationId xmlns:a16="http://schemas.microsoft.com/office/drawing/2014/main" id="{5E045004-3604-59DC-13E0-7A0B2DF78C4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556383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2">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341120" y="558801"/>
            <a:ext cx="9953308" cy="1780860"/>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grpSp>
        <p:nvGrpSpPr>
          <p:cNvPr id="10" name="Group 9">
            <a:extLst>
              <a:ext uri="{FF2B5EF4-FFF2-40B4-BE49-F238E27FC236}">
                <a16:creationId xmlns:a16="http://schemas.microsoft.com/office/drawing/2014/main" id="{6A217F83-0BDB-C70B-29FE-2651DE191533}"/>
              </a:ext>
              <a:ext uri="{C183D7F6-B498-43B3-948B-1728B52AA6E4}">
                <adec:decorative xmlns:adec="http://schemas.microsoft.com/office/drawing/2017/decorative" val="1"/>
              </a:ext>
            </a:extLst>
          </p:cNvPr>
          <p:cNvGrpSpPr/>
          <p:nvPr userDrawn="1"/>
        </p:nvGrpSpPr>
        <p:grpSpPr>
          <a:xfrm>
            <a:off x="4429817" y="0"/>
            <a:ext cx="7762183" cy="2754814"/>
            <a:chOff x="7334250" y="0"/>
            <a:chExt cx="4857750" cy="1724025"/>
          </a:xfrm>
        </p:grpSpPr>
        <p:cxnSp>
          <p:nvCxnSpPr>
            <p:cNvPr id="11" name="Straight Connector 10">
              <a:extLst>
                <a:ext uri="{FF2B5EF4-FFF2-40B4-BE49-F238E27FC236}">
                  <a16:creationId xmlns:a16="http://schemas.microsoft.com/office/drawing/2014/main" id="{E0C62368-3F79-C078-7086-B23D2F5A09F8}"/>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09BDD71-BF2E-BDB0-A625-D8371AEA1CAB}"/>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 Placeholder 2">
            <a:extLst>
              <a:ext uri="{FF2B5EF4-FFF2-40B4-BE49-F238E27FC236}">
                <a16:creationId xmlns:a16="http://schemas.microsoft.com/office/drawing/2014/main" id="{83354B96-CD25-BE1C-8CA2-3825F820B759}"/>
              </a:ext>
            </a:extLst>
          </p:cNvPr>
          <p:cNvSpPr>
            <a:spLocks noGrp="1"/>
          </p:cNvSpPr>
          <p:nvPr>
            <p:ph type="body" idx="1" hasCustomPrompt="1"/>
          </p:nvPr>
        </p:nvSpPr>
        <p:spPr>
          <a:xfrm>
            <a:off x="1341120" y="2960877"/>
            <a:ext cx="2722880" cy="351284"/>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5" name="Content Placeholder 3">
            <a:extLst>
              <a:ext uri="{FF2B5EF4-FFF2-40B4-BE49-F238E27FC236}">
                <a16:creationId xmlns:a16="http://schemas.microsoft.com/office/drawing/2014/main" id="{CDD81865-54C7-7674-4B2E-041D05C1D146}"/>
              </a:ext>
            </a:extLst>
          </p:cNvPr>
          <p:cNvSpPr>
            <a:spLocks noGrp="1"/>
          </p:cNvSpPr>
          <p:nvPr>
            <p:ph sz="half" idx="15" hasCustomPrompt="1"/>
          </p:nvPr>
        </p:nvSpPr>
        <p:spPr>
          <a:xfrm>
            <a:off x="1341120" y="3392035"/>
            <a:ext cx="2722880" cy="2907164"/>
          </a:xfrm>
        </p:spPr>
        <p:txBody>
          <a:bodyPr tIns="0">
            <a:normAutofit/>
          </a:bodyPr>
          <a:lstStyle>
            <a:lvl1pPr marL="283464" indent="-283464">
              <a:lnSpc>
                <a:spcPct val="100000"/>
              </a:lnSpc>
              <a:buFont typeface="+mj-lt"/>
              <a:buAutoNum type="arabicPeriod"/>
              <a:defRPr sz="1800" b="0" spc="50" baseline="0"/>
            </a:lvl1pPr>
            <a:lvl2pPr marL="566928" indent="-342900">
              <a:lnSpc>
                <a:spcPct val="100000"/>
              </a:lnSpc>
              <a:spcBef>
                <a:spcPts val="1000"/>
              </a:spcBef>
              <a:buFont typeface="+mj-lt"/>
              <a:buAutoNum type="alphaLcPeriod"/>
              <a:defRPr sz="1800" spc="50" baseline="0"/>
            </a:lvl2pPr>
            <a:lvl3pPr marL="850392" indent="-342900">
              <a:lnSpc>
                <a:spcPct val="100000"/>
              </a:lnSpc>
              <a:spcBef>
                <a:spcPts val="1000"/>
              </a:spcBef>
              <a:buFont typeface="+mj-lt"/>
              <a:buAutoNum type="arabicParenR"/>
              <a:defRPr sz="1800" spc="50" baseline="0"/>
            </a:lvl3pPr>
            <a:lvl4pPr marL="1042416" indent="-342900">
              <a:lnSpc>
                <a:spcPct val="100000"/>
              </a:lnSpc>
              <a:spcBef>
                <a:spcPts val="1000"/>
              </a:spcBef>
              <a:buFont typeface="+mj-lt"/>
              <a:buAutoNum type="alphaLcParenR"/>
              <a:defRPr sz="1800" spc="50" baseline="0"/>
            </a:lvl4pPr>
            <a:lvl5pPr marL="1074420" indent="-400050">
              <a:lnSpc>
                <a:spcPct val="100000"/>
              </a:lnSpc>
              <a:spcBef>
                <a:spcPts val="1000"/>
              </a:spcBef>
              <a:buFont typeface="+mj-lt"/>
              <a:buAutoNum type="romanLcPeriod"/>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7" name="Text Placeholder 2">
            <a:extLst>
              <a:ext uri="{FF2B5EF4-FFF2-40B4-BE49-F238E27FC236}">
                <a16:creationId xmlns:a16="http://schemas.microsoft.com/office/drawing/2014/main" id="{6F39BA57-7F1C-623F-BC7F-B689C5AC33EA}"/>
              </a:ext>
            </a:extLst>
          </p:cNvPr>
          <p:cNvSpPr>
            <a:spLocks noGrp="1"/>
          </p:cNvSpPr>
          <p:nvPr>
            <p:ph type="body" idx="10" hasCustomPrompt="1"/>
          </p:nvPr>
        </p:nvSpPr>
        <p:spPr>
          <a:xfrm>
            <a:off x="4754881" y="2960877"/>
            <a:ext cx="5516880" cy="351284"/>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3" name="Content Placeholder 3">
            <a:extLst>
              <a:ext uri="{FF2B5EF4-FFF2-40B4-BE49-F238E27FC236}">
                <a16:creationId xmlns:a16="http://schemas.microsoft.com/office/drawing/2014/main" id="{94BF07A4-5A33-0B3C-A378-AB2435F1D5FF}"/>
              </a:ext>
            </a:extLst>
          </p:cNvPr>
          <p:cNvSpPr>
            <a:spLocks noGrp="1"/>
          </p:cNvSpPr>
          <p:nvPr>
            <p:ph sz="half" idx="14" hasCustomPrompt="1"/>
          </p:nvPr>
        </p:nvSpPr>
        <p:spPr>
          <a:xfrm>
            <a:off x="4754881" y="3324859"/>
            <a:ext cx="5506720" cy="3031489"/>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Footer Placeholder 4">
            <a:extLst>
              <a:ext uri="{FF2B5EF4-FFF2-40B4-BE49-F238E27FC236}">
                <a16:creationId xmlns:a16="http://schemas.microsoft.com/office/drawing/2014/main" id="{63DC63A6-41FE-6C2D-9A53-0AE4A6DBF39B}"/>
              </a:ext>
            </a:extLst>
          </p:cNvPr>
          <p:cNvSpPr>
            <a:spLocks noGrp="1"/>
          </p:cNvSpPr>
          <p:nvPr>
            <p:ph type="ftr" sz="quarter" idx="12"/>
          </p:nvPr>
        </p:nvSpPr>
        <p:spPr>
          <a:xfrm>
            <a:off x="1333500" y="6356349"/>
            <a:ext cx="3819228" cy="365125"/>
          </a:xfrm>
        </p:spPr>
        <p:txBody>
          <a:bodyPr/>
          <a:lstStyle>
            <a:lvl1pPr algn="l">
              <a:defRPr sz="900"/>
            </a:lvl1pPr>
          </a:lstStyle>
          <a:p>
            <a:r>
              <a:rPr lang="en-US" dirty="0"/>
              <a:t>PRESENTATION TITLE</a:t>
            </a:r>
          </a:p>
        </p:txBody>
      </p:sp>
      <p:sp>
        <p:nvSpPr>
          <p:cNvPr id="20" name="Slide Number Placeholder 5">
            <a:extLst>
              <a:ext uri="{FF2B5EF4-FFF2-40B4-BE49-F238E27FC236}">
                <a16:creationId xmlns:a16="http://schemas.microsoft.com/office/drawing/2014/main" id="{0B5130EC-B05B-5489-FBEC-DBEB6D1E737D}"/>
              </a:ext>
            </a:extLst>
          </p:cNvPr>
          <p:cNvSpPr>
            <a:spLocks noGrp="1"/>
          </p:cNvSpPr>
          <p:nvPr>
            <p:ph type="sldNum" sz="quarter" idx="13"/>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869891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3B2CC92D-F90A-CB67-4860-D6939AC29566}"/>
              </a:ext>
              <a:ext uri="{C183D7F6-B498-43B3-948B-1728B52AA6E4}">
                <adec:decorative xmlns:adec="http://schemas.microsoft.com/office/drawing/2017/decorative" val="1"/>
              </a:ext>
            </a:extLst>
          </p:cNvPr>
          <p:cNvCxnSpPr>
            <a:cxnSpLocks/>
          </p:cNvCxnSpPr>
          <p:nvPr userDrawn="1"/>
        </p:nvCxnSpPr>
        <p:spPr>
          <a:xfrm flipH="1" flipV="1">
            <a:off x="3094182" y="0"/>
            <a:ext cx="1745673" cy="3897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4" y="1671639"/>
            <a:ext cx="5884027"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13" name="Picture Placeholder 12">
            <a:extLst>
              <a:ext uri="{FF2B5EF4-FFF2-40B4-BE49-F238E27FC236}">
                <a16:creationId xmlns:a16="http://schemas.microsoft.com/office/drawing/2014/main" id="{4C376638-5C5B-8E5B-0C26-8F63B98EA417}"/>
              </a:ext>
            </a:extLst>
          </p:cNvPr>
          <p:cNvSpPr>
            <a:spLocks noGrp="1"/>
          </p:cNvSpPr>
          <p:nvPr>
            <p:ph type="pic" sz="quarter" idx="13"/>
          </p:nvPr>
        </p:nvSpPr>
        <p:spPr>
          <a:xfrm>
            <a:off x="-28230" y="-9144"/>
            <a:ext cx="5481955" cy="6876288"/>
          </a:xfrm>
          <a:custGeom>
            <a:avLst/>
            <a:gdLst>
              <a:gd name="connsiteX0" fmla="*/ 0 w 5476875"/>
              <a:gd name="connsiteY0" fmla="*/ 0 h 6858000"/>
              <a:gd name="connsiteX1" fmla="*/ 5476875 w 5476875"/>
              <a:gd name="connsiteY1" fmla="*/ 0 h 6858000"/>
              <a:gd name="connsiteX2" fmla="*/ 5476875 w 5476875"/>
              <a:gd name="connsiteY2" fmla="*/ 6858000 h 6858000"/>
              <a:gd name="connsiteX3" fmla="*/ 0 w 5476875"/>
              <a:gd name="connsiteY3" fmla="*/ 6858000 h 6858000"/>
              <a:gd name="connsiteX4" fmla="*/ 0 w 5476875"/>
              <a:gd name="connsiteY4" fmla="*/ 0 h 6858000"/>
              <a:gd name="connsiteX0" fmla="*/ 0 w 5476875"/>
              <a:gd name="connsiteY0" fmla="*/ 0 h 6858000"/>
              <a:gd name="connsiteX1" fmla="*/ 2520315 w 5476875"/>
              <a:gd name="connsiteY1" fmla="*/ 0 h 6858000"/>
              <a:gd name="connsiteX2" fmla="*/ 5476875 w 5476875"/>
              <a:gd name="connsiteY2" fmla="*/ 6858000 h 6858000"/>
              <a:gd name="connsiteX3" fmla="*/ 0 w 5476875"/>
              <a:gd name="connsiteY3" fmla="*/ 6858000 h 6858000"/>
              <a:gd name="connsiteX4" fmla="*/ 0 w 5476875"/>
              <a:gd name="connsiteY4" fmla="*/ 0 h 6858000"/>
              <a:gd name="connsiteX0" fmla="*/ 5080 w 5481955"/>
              <a:gd name="connsiteY0" fmla="*/ 0 h 6858000"/>
              <a:gd name="connsiteX1" fmla="*/ 2525395 w 5481955"/>
              <a:gd name="connsiteY1" fmla="*/ 0 h 6858000"/>
              <a:gd name="connsiteX2" fmla="*/ 5481955 w 5481955"/>
              <a:gd name="connsiteY2" fmla="*/ 6858000 h 6858000"/>
              <a:gd name="connsiteX3" fmla="*/ 5080 w 5481955"/>
              <a:gd name="connsiteY3" fmla="*/ 6858000 h 6858000"/>
              <a:gd name="connsiteX4" fmla="*/ 0 w 5481955"/>
              <a:gd name="connsiteY4" fmla="*/ 4805680 h 6858000"/>
              <a:gd name="connsiteX5" fmla="*/ 5080 w 5481955"/>
              <a:gd name="connsiteY5" fmla="*/ 0 h 685800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75996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759960 h 6863080"/>
              <a:gd name="connsiteX5" fmla="*/ 5080 w 5481955"/>
              <a:gd name="connsiteY5" fmla="*/ 0 h 68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1955" h="6863080">
                <a:moveTo>
                  <a:pt x="5080" y="0"/>
                </a:moveTo>
                <a:lnTo>
                  <a:pt x="2525395" y="0"/>
                </a:lnTo>
                <a:lnTo>
                  <a:pt x="5481955" y="6858000"/>
                </a:lnTo>
                <a:lnTo>
                  <a:pt x="899160" y="6863080"/>
                </a:lnTo>
                <a:cubicBezTo>
                  <a:pt x="506307" y="5933440"/>
                  <a:pt x="413173" y="5720080"/>
                  <a:pt x="0" y="4759960"/>
                </a:cubicBezTo>
                <a:cubicBezTo>
                  <a:pt x="1693" y="3158067"/>
                  <a:pt x="3387" y="1601893"/>
                  <a:pt x="5080" y="0"/>
                </a:cubicBezTo>
                <a:close/>
              </a:path>
            </a:pathLst>
          </a:custGeom>
        </p:spPr>
        <p:txBody>
          <a:bodyPr lIns="274320" tIns="91440" bIns="91440">
            <a:normAutofit/>
          </a:bodyPr>
          <a:lstStyle>
            <a:lvl1pPr marL="0" indent="0" algn="l">
              <a:buNone/>
              <a:defRPr sz="2000">
                <a:solidFill>
                  <a:schemeClr val="tx1"/>
                </a:solidFill>
              </a:defRPr>
            </a:lvl1pPr>
          </a:lstStyle>
          <a:p>
            <a:r>
              <a:rPr lang="en-US"/>
              <a:t>Click icon to add picture</a:t>
            </a:r>
            <a:endParaRPr lang="en-US" dirty="0"/>
          </a:p>
        </p:txBody>
      </p:sp>
      <p:sp>
        <p:nvSpPr>
          <p:cNvPr id="4" name="Footer Placeholder 4">
            <a:extLst>
              <a:ext uri="{FF2B5EF4-FFF2-40B4-BE49-F238E27FC236}">
                <a16:creationId xmlns:a16="http://schemas.microsoft.com/office/drawing/2014/main" id="{04569D00-2037-2A8D-943B-22FAC1C0B690}"/>
              </a:ext>
            </a:extLst>
          </p:cNvPr>
          <p:cNvSpPr>
            <a:spLocks noGrp="1"/>
          </p:cNvSpPr>
          <p:nvPr>
            <p:ph type="ftr" sz="quarter" idx="11"/>
          </p:nvPr>
        </p:nvSpPr>
        <p:spPr>
          <a:xfrm>
            <a:off x="825500" y="6356349"/>
            <a:ext cx="3819228" cy="365125"/>
          </a:xfrm>
        </p:spPr>
        <p:txBody>
          <a:bodyPr/>
          <a:lstStyle>
            <a:lvl1pPr algn="l">
              <a:defRPr sz="900"/>
            </a:lvl1pPr>
          </a:lstStyle>
          <a:p>
            <a:r>
              <a:rPr lang="en-US" dirty="0"/>
              <a:t>PRESENTATION TITLE</a:t>
            </a:r>
          </a:p>
        </p:txBody>
      </p:sp>
      <p:sp>
        <p:nvSpPr>
          <p:cNvPr id="5" name="Slide Number Placeholder 5">
            <a:extLst>
              <a:ext uri="{FF2B5EF4-FFF2-40B4-BE49-F238E27FC236}">
                <a16:creationId xmlns:a16="http://schemas.microsoft.com/office/drawing/2014/main" id="{75967A9D-0B53-4F3F-0872-495C23A33235}"/>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
        <p:nvSpPr>
          <p:cNvPr id="8" name="Content Placeholder 3">
            <a:extLst>
              <a:ext uri="{FF2B5EF4-FFF2-40B4-BE49-F238E27FC236}">
                <a16:creationId xmlns:a16="http://schemas.microsoft.com/office/drawing/2014/main" id="{643B0E9A-A777-8745-6A36-0A79CB5E036B}"/>
              </a:ext>
            </a:extLst>
          </p:cNvPr>
          <p:cNvSpPr>
            <a:spLocks noGrp="1"/>
          </p:cNvSpPr>
          <p:nvPr>
            <p:ph sz="half" idx="14" hasCustomPrompt="1"/>
          </p:nvPr>
        </p:nvSpPr>
        <p:spPr>
          <a:xfrm>
            <a:off x="5453725" y="3660774"/>
            <a:ext cx="5907176" cy="2536826"/>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16718897"/>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838200" y="337192"/>
            <a:ext cx="5655197" cy="1997867"/>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838200" y="2705177"/>
            <a:ext cx="5733772" cy="448990"/>
          </a:xfrm>
        </p:spPr>
        <p:txBody>
          <a:bodyPr anchor="ctr">
            <a:no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hasCustomPrompt="1"/>
          </p:nvPr>
        </p:nvSpPr>
        <p:spPr>
          <a:xfrm>
            <a:off x="838199" y="3154166"/>
            <a:ext cx="5733773" cy="3032733"/>
          </a:xfrm>
        </p:spPr>
        <p:txBody>
          <a:bodyPr>
            <a:normAutofit/>
          </a:bodyPr>
          <a:lstStyle>
            <a:lvl1pPr marL="285750" indent="-285750">
              <a:lnSpc>
                <a:spcPct val="100000"/>
              </a:lnSpc>
              <a:buFont typeface="Arial" panose="020B0604020202020204" pitchFamily="34" charset="0"/>
              <a:buChar char="•"/>
              <a:defRPr sz="1800" spc="50" baseline="0"/>
            </a:lvl1pPr>
            <a:lvl2pPr marL="742950" indent="-285750">
              <a:lnSpc>
                <a:spcPct val="100000"/>
              </a:lnSpc>
              <a:buFont typeface="Arial" panose="020B0604020202020204" pitchFamily="34" charset="0"/>
              <a:buChar char="•"/>
              <a:defRPr sz="1800" spc="50" baseline="0"/>
            </a:lvl2pPr>
            <a:lvl3pPr marL="1200150" indent="-285750">
              <a:lnSpc>
                <a:spcPct val="100000"/>
              </a:lnSpc>
              <a:buFont typeface="Arial" panose="020B0604020202020204" pitchFamily="34" charset="0"/>
              <a:buChar char="•"/>
              <a:defRPr sz="1800" spc="50" baseline="0"/>
            </a:lvl3pPr>
            <a:lvl4pPr marL="1657350" indent="-285750">
              <a:lnSpc>
                <a:spcPct val="100000"/>
              </a:lnSpc>
              <a:buFont typeface="Arial" panose="020B0604020202020204" pitchFamily="34" charset="0"/>
              <a:buChar char="•"/>
              <a:defRPr sz="1800" spc="50" baseline="0"/>
            </a:lvl4pPr>
            <a:lvl5pPr marL="2114550" indent="-285750">
              <a:lnSpc>
                <a:spcPct val="100000"/>
              </a:lnSpc>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887108" y="2705177"/>
            <a:ext cx="3943627" cy="448989"/>
          </a:xfrm>
        </p:spPr>
        <p:txBody>
          <a:bodyPr anchor="ctr">
            <a:no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7" name="Content Placeholder 3">
            <a:extLst>
              <a:ext uri="{FF2B5EF4-FFF2-40B4-BE49-F238E27FC236}">
                <a16:creationId xmlns:a16="http://schemas.microsoft.com/office/drawing/2014/main" id="{0120DFF5-B64A-9744-4500-1D7BBA19BF1C}"/>
              </a:ext>
            </a:extLst>
          </p:cNvPr>
          <p:cNvSpPr>
            <a:spLocks noGrp="1"/>
          </p:cNvSpPr>
          <p:nvPr>
            <p:ph sz="half" idx="14" hasCustomPrompt="1"/>
          </p:nvPr>
        </p:nvSpPr>
        <p:spPr>
          <a:xfrm>
            <a:off x="7887107" y="3164867"/>
            <a:ext cx="3943627" cy="3032733"/>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a:xfrm>
            <a:off x="843986" y="6356350"/>
            <a:ext cx="4114800" cy="365125"/>
          </a:xfrm>
        </p:spPr>
        <p:txBody>
          <a:bodyPr/>
          <a:lstStyle>
            <a:lvl1pPr algn="l">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3" name="Graphic 12">
            <a:extLst>
              <a:ext uri="{FF2B5EF4-FFF2-40B4-BE49-F238E27FC236}">
                <a16:creationId xmlns:a16="http://schemas.microsoft.com/office/drawing/2014/main" id="{E0588715-35AD-8BE1-A5FC-E28BDD3854A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8645" t="319" r="28732" b="73496"/>
          <a:stretch/>
        </p:blipFill>
        <p:spPr>
          <a:xfrm rot="10800000" flipH="1">
            <a:off x="6308436" y="-11"/>
            <a:ext cx="5883564" cy="2366424"/>
          </a:xfrm>
          <a:prstGeom prst="rect">
            <a:avLst/>
          </a:prstGeom>
        </p:spPr>
      </p:pic>
    </p:spTree>
    <p:extLst>
      <p:ext uri="{BB962C8B-B14F-4D97-AF65-F5344CB8AC3E}">
        <p14:creationId xmlns:p14="http://schemas.microsoft.com/office/powerpoint/2010/main" val="3629785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able 2">
    <p:bg>
      <p:bgRef idx="1001">
        <a:schemeClr val="bg1"/>
      </p:bgRef>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44E9C70-0200-3C21-7766-CB9EA5FBFA88}"/>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1" name="Straight Connector 10">
              <a:extLst>
                <a:ext uri="{FF2B5EF4-FFF2-40B4-BE49-F238E27FC236}">
                  <a16:creationId xmlns:a16="http://schemas.microsoft.com/office/drawing/2014/main" id="{1D5E4B16-2071-DEE9-BE53-F35AFBEFCA57}"/>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CB2B071-0355-D550-18A8-9D515CA1698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a:xfrm>
            <a:off x="838200" y="353550"/>
            <a:ext cx="10515600" cy="1325563"/>
          </a:xfrm>
        </p:spPr>
        <p:txBody>
          <a:bodyPr anchor="b">
            <a:normAutofit/>
          </a:bodyPr>
          <a:lstStyle>
            <a:lvl1pPr algn="ctr">
              <a:defRPr lang="en-US" sz="2800" kern="1200" spc="150" baseline="0" dirty="0">
                <a:solidFill>
                  <a:schemeClr val="tx1"/>
                </a:solidFill>
                <a:latin typeface="+mj-lt"/>
                <a:ea typeface="+mj-ea"/>
                <a:cs typeface="+mj-cs"/>
              </a:defRPr>
            </a:lvl1pPr>
          </a:lstStyle>
          <a:p>
            <a:r>
              <a:rPr lang="en-US" dirty="0"/>
              <a:t>CLICK TO add title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570963"/>
          </a:xfrm>
        </p:spPr>
        <p:txBody>
          <a:bodyPr>
            <a:normAutofit/>
          </a:bodyPr>
          <a:lstStyle>
            <a:lvl1pPr marL="0" indent="0" algn="ctr">
              <a:buNone/>
              <a:defRPr sz="2000"/>
            </a:lvl1pPr>
          </a:lstStyle>
          <a:p>
            <a:r>
              <a:rPr lang="en-US"/>
              <a:t>Click icon to add table</a:t>
            </a:r>
            <a:endParaRPr lang="en-US" dirty="0"/>
          </a:p>
        </p:txBody>
      </p:sp>
      <p:sp>
        <p:nvSpPr>
          <p:cNvPr id="6" name="Footer Placeholder 4">
            <a:extLst>
              <a:ext uri="{FF2B5EF4-FFF2-40B4-BE49-F238E27FC236}">
                <a16:creationId xmlns:a16="http://schemas.microsoft.com/office/drawing/2014/main" id="{BFB554B2-4C33-2975-9F27-94B8AE71DF13}"/>
              </a:ext>
            </a:extLst>
          </p:cNvPr>
          <p:cNvSpPr>
            <a:spLocks noGrp="1"/>
          </p:cNvSpPr>
          <p:nvPr>
            <p:ph type="ftr" sz="quarter" idx="11"/>
          </p:nvPr>
        </p:nvSpPr>
        <p:spPr>
          <a:xfrm>
            <a:off x="838200" y="6356349"/>
            <a:ext cx="3819228" cy="365125"/>
          </a:xfrm>
        </p:spPr>
        <p:txBody>
          <a:bodyPr/>
          <a:lstStyle>
            <a:lvl1pPr algn="l">
              <a:defRPr sz="900"/>
            </a:lvl1pPr>
          </a:lstStyle>
          <a:p>
            <a:r>
              <a:rPr lang="en-US" dirty="0"/>
              <a:t>PRESENTATION TITLE</a:t>
            </a:r>
          </a:p>
        </p:txBody>
      </p:sp>
      <p:sp>
        <p:nvSpPr>
          <p:cNvPr id="7" name="Slide Number Placeholder 5">
            <a:extLst>
              <a:ext uri="{FF2B5EF4-FFF2-40B4-BE49-F238E27FC236}">
                <a16:creationId xmlns:a16="http://schemas.microsoft.com/office/drawing/2014/main" id="{503C6776-E983-2BA3-1054-75996FE0FD22}"/>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606927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B7BFB-A5C5-7371-60B1-27A98B7F66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555D7-6D2C-10D0-A200-34E37A0D20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F34DD-DF19-820D-DD86-FE8E6D9C2EE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1949612-D07C-463B-0039-F7FAAF9A9710}"/>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CE9D6880-4C6F-D8CC-0DAB-7934784DE5A6}"/>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58989532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885C3-9DB8-25A8-827B-03962FC434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0C2E3A-A34D-59BF-9BBD-3CBB5DA3A33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C5FF11-838B-6D9D-93A0-5B7F043EEB3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95B6544-28EF-6339-8A56-88E198331859}"/>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A48B4A50-7144-44CF-5B45-6041F36EE6DD}"/>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1928899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5ED9F-E44F-3CC2-42BA-F15B91EB1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E09AEE-1A04-57B8-411E-0F1817A80B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58286B-36EC-768B-24AF-0B3FBE680D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C666A7-30A7-FE6F-977F-1B540CF21EF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62230446-33A5-48A8-9594-947234271E10}"/>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D02844AA-9B75-6F26-BC60-4604B263DE27}"/>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49909906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20D8-B76E-DF27-7C69-5A8C092206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42D5A9-56F9-CB4F-D0F1-1C66D64DB7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DBB96C-A748-BAB8-5571-6723C5C437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8B04A6-583F-75FA-D9E6-DEB524DA03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98082-4989-8D7A-12A0-A509453098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F9F3AF-9233-074B-6AC0-669306460406}"/>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2575E765-C532-DB88-A3A0-58E49DF48B83}"/>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ECE709FD-0941-16E5-628E-E84BAEC4F9B3}"/>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51208344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6569-CF86-07E0-33CB-81F062016C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4D094E-50F7-5139-2C01-B79279BEED1D}"/>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211A785B-7FC4-EB1C-152C-D40E77FE50C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DDE5E78E-2681-7A9B-4484-D2BDF08E465D}"/>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84068240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82FBFF-1172-CB58-6A1F-111C934C519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DE11AEA8-5764-524F-9343-F1FA87E7E711}"/>
              </a:ext>
            </a:extLst>
          </p:cNvPr>
          <p:cNvSpPr>
            <a:spLocks noGrp="1"/>
          </p:cNvSpPr>
          <p:nvPr>
            <p:ph type="ftr" sz="quarter" idx="11"/>
          </p:nvPr>
        </p:nvSpPr>
        <p:spPr/>
        <p:txBody>
          <a:bodyPr/>
          <a:lstStyle/>
          <a:p>
            <a:r>
              <a:rPr lang="en-US"/>
              <a:t>PRESENTATION TITLE</a:t>
            </a:r>
            <a:endParaRPr lang="en-US" dirty="0"/>
          </a:p>
        </p:txBody>
      </p:sp>
      <p:sp>
        <p:nvSpPr>
          <p:cNvPr id="4" name="Slide Number Placeholder 3">
            <a:extLst>
              <a:ext uri="{FF2B5EF4-FFF2-40B4-BE49-F238E27FC236}">
                <a16:creationId xmlns:a16="http://schemas.microsoft.com/office/drawing/2014/main" id="{93CE537E-E5A5-BFE5-99A7-56CA5FB66FBB}"/>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50381750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1AA7-E90F-3FD7-D9DA-7CB97C681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4A578-8CA0-90DC-D4C8-55E9A3C80A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CEC89B-C2F6-F5EF-C74F-A63492628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1F2C85-74F7-D6CB-B603-9022D10A020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D95BD79-48C2-A21F-8EFD-313BFC60DE87}"/>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6CF885A8-36AB-4BB4-99EF-0B47A1EC6E7D}"/>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45739230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24C2B-FCB0-1689-1B78-47706CE69C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F83C9B-525C-C237-5699-7C6941554F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B46EA0-4F43-9D26-3F0D-6BE7158A1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4AFBF0-CE7F-6E31-0DA2-27611F2B635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E2DCB001-C5C0-AEC7-355C-4056D444B779}"/>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F233DAA8-49DD-1CC4-DDF2-F763F9848F1F}"/>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60189875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4FB5E0-5282-BDF7-3312-EE8A71494F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471213-0AAA-E367-9BC5-49DE3BFB6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B7DDC-ED00-1DD1-6050-1A73D92931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US" dirty="0"/>
          </a:p>
        </p:txBody>
      </p:sp>
      <p:sp>
        <p:nvSpPr>
          <p:cNvPr id="5" name="Footer Placeholder 4">
            <a:extLst>
              <a:ext uri="{FF2B5EF4-FFF2-40B4-BE49-F238E27FC236}">
                <a16:creationId xmlns:a16="http://schemas.microsoft.com/office/drawing/2014/main" id="{EE05CD1A-834D-AC40-6DA1-5E22AD8EA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38980F0-B8EF-198B-DF2F-E1CBBB363D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146198076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5" r:id="rId13"/>
    <p:sldLayoutId id="2147483766" r:id="rId14"/>
    <p:sldLayoutId id="2147483768" r:id="rId15"/>
    <p:sldLayoutId id="2147483769" r:id="rId16"/>
    <p:sldLayoutId id="2147483771" r:id="rId17"/>
    <p:sldLayoutId id="2147483772"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The Future of</a:t>
            </a:r>
            <a:br>
              <a:rPr lang="en-US" sz="5400">
                <a:solidFill>
                  <a:schemeClr val="bg1">
                    <a:lumMod val="95000"/>
                    <a:lumOff val="5000"/>
                  </a:schemeClr>
                </a:solidFill>
              </a:rPr>
            </a:br>
            <a:r>
              <a:rPr lang="en-US" sz="5400">
                <a:solidFill>
                  <a:schemeClr val="bg1">
                    <a:lumMod val="95000"/>
                    <a:lumOff val="5000"/>
                  </a:schemeClr>
                </a:solidFill>
              </a:rPr>
              <a:t>Tax Policy in Utah</a:t>
            </a:r>
          </a:p>
        </p:txBody>
      </p:sp>
    </p:spTree>
    <p:extLst>
      <p:ext uri="{BB962C8B-B14F-4D97-AF65-F5344CB8AC3E}">
        <p14:creationId xmlns:p14="http://schemas.microsoft.com/office/powerpoint/2010/main" val="25860588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p:txBody>
          <a:bodyPr/>
          <a:lstStyle/>
          <a:p>
            <a:r>
              <a:rPr lang="en-US"/>
              <a:t>Voters want contradictory things</a:t>
            </a:r>
            <a:r>
              <a:rPr lang="en-US" baseline="30000"/>
              <a:t>1</a:t>
            </a:r>
            <a:endParaRPr lang="en-US" baseline="30000"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sz="half" idx="2"/>
          </p:nvPr>
        </p:nvSpPr>
        <p:spPr>
          <a:xfrm>
            <a:off x="1322388" y="2763079"/>
            <a:ext cx="7288212" cy="2913822"/>
          </a:xfrm>
        </p:spPr>
        <p:txBody>
          <a:bodyPr>
            <a:normAutofit/>
          </a:bodyPr>
          <a:lstStyle/>
          <a:p>
            <a:pPr lvl="1"/>
            <a:r>
              <a:rPr lang="en-US" dirty="0"/>
              <a:t>Lower tax rates, at least on themselves</a:t>
            </a:r>
          </a:p>
          <a:p>
            <a:pPr lvl="1"/>
            <a:r>
              <a:rPr lang="en-US" dirty="0"/>
              <a:t>No tax on essentials like food</a:t>
            </a:r>
          </a:p>
          <a:p>
            <a:pPr lvl="1"/>
            <a:r>
              <a:rPr lang="en-US" dirty="0"/>
              <a:t>Restrictions on how money can be spent</a:t>
            </a:r>
          </a:p>
          <a:p>
            <a:pPr lvl="1"/>
            <a:r>
              <a:rPr lang="en-US" dirty="0"/>
              <a:t>Higher funding levels in public schools</a:t>
            </a:r>
          </a:p>
          <a:p>
            <a:pPr lvl="1"/>
            <a:r>
              <a:rPr lang="en-US" dirty="0"/>
              <a:t>Government programs that address problems</a:t>
            </a:r>
          </a:p>
          <a:p>
            <a:pPr lvl="1"/>
            <a:r>
              <a:rPr lang="en-US" dirty="0"/>
              <a:t>A strong economy with good jobs and stable prices</a:t>
            </a:r>
          </a:p>
          <a:p>
            <a:pPr lvl="1"/>
            <a:endParaRPr lang="en-US" dirty="0"/>
          </a:p>
        </p:txBody>
      </p:sp>
      <p:sp>
        <p:nvSpPr>
          <p:cNvPr id="14" name="Slide Number Placeholder 5">
            <a:extLst>
              <a:ext uri="{FF2B5EF4-FFF2-40B4-BE49-F238E27FC236}">
                <a16:creationId xmlns:a16="http://schemas.microsoft.com/office/drawing/2014/main" id="{ECE635A2-70B8-3EAB-6A18-952B02EBAA1E}"/>
              </a:ext>
            </a:extLst>
          </p:cNvPr>
          <p:cNvSpPr>
            <a:spLocks noGrp="1"/>
          </p:cNvSpPr>
          <p:nvPr>
            <p:ph type="sldNum" sz="quarter" idx="12"/>
          </p:nvPr>
        </p:nvSpPr>
        <p:spPr/>
        <p:txBody>
          <a:bodyPr/>
          <a:lstStyle/>
          <a:p>
            <a:fld id="{A49DFD55-3C28-40EF-9E31-A92D2E4017FF}" type="slidenum">
              <a:rPr lang="en-US" smtClean="0"/>
              <a:pPr/>
              <a:t>2</a:t>
            </a:fld>
            <a:endParaRPr lang="en-US" dirty="0"/>
          </a:p>
        </p:txBody>
      </p:sp>
      <p:sp>
        <p:nvSpPr>
          <p:cNvPr id="4" name="TextBox 3">
            <a:extLst>
              <a:ext uri="{FF2B5EF4-FFF2-40B4-BE49-F238E27FC236}">
                <a16:creationId xmlns:a16="http://schemas.microsoft.com/office/drawing/2014/main" id="{2A2A96F6-ED1C-FED5-A40D-EC941B6931F5}"/>
              </a:ext>
            </a:extLst>
          </p:cNvPr>
          <p:cNvSpPr txBox="1"/>
          <p:nvPr/>
        </p:nvSpPr>
        <p:spPr>
          <a:xfrm>
            <a:off x="1322318" y="6200775"/>
            <a:ext cx="7097782" cy="276999"/>
          </a:xfrm>
          <a:prstGeom prst="rect">
            <a:avLst/>
          </a:prstGeom>
          <a:noFill/>
        </p:spPr>
        <p:txBody>
          <a:bodyPr wrap="square" rtlCol="0">
            <a:spAutoFit/>
          </a:bodyPr>
          <a:lstStyle/>
          <a:p>
            <a:r>
              <a:rPr lang="en-US" sz="1200"/>
              <a:t>1. Self-evident</a:t>
            </a:r>
            <a:endParaRPr lang="en-US" sz="1200" dirty="0"/>
          </a:p>
        </p:txBody>
      </p:sp>
    </p:spTree>
    <p:extLst>
      <p:ext uri="{BB962C8B-B14F-4D97-AF65-F5344CB8AC3E}">
        <p14:creationId xmlns:p14="http://schemas.microsoft.com/office/powerpoint/2010/main" val="357151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42BC7E5-76DB-4826-8C07-4A49B6353F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479558"/>
            <a:ext cx="1861854" cy="717514"/>
            <a:chOff x="0" y="1479558"/>
            <a:chExt cx="1861854" cy="717514"/>
          </a:xfrm>
          <a:solidFill>
            <a:schemeClr val="bg1"/>
          </a:solidFill>
        </p:grpSpPr>
        <p:sp>
          <p:nvSpPr>
            <p:cNvPr id="10" name="Freeform: Shape 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1" name="Freeform: Shape 10">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13" name="Freeform: Shape 12">
            <a:extLst>
              <a:ext uri="{FF2B5EF4-FFF2-40B4-BE49-F238E27FC236}">
                <a16:creationId xmlns:a16="http://schemas.microsoft.com/office/drawing/2014/main" id="{498F8FF6-43B4-494A-AF8F-123A498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8992" y="-34538"/>
            <a:ext cx="6655405" cy="6335470"/>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2B06059C-C357-4011-82B9-9C01063013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5194" y="-23905"/>
            <a:ext cx="6705251" cy="6318526"/>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AFEC601-A132-47EE-B0C2-B38ACD9FC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6886" y="-23905"/>
            <a:ext cx="6705251" cy="6215019"/>
          </a:xfrm>
          <a:custGeom>
            <a:avLst/>
            <a:gdLst>
              <a:gd name="connsiteX0" fmla="*/ 1529549 w 6355652"/>
              <a:gd name="connsiteY0" fmla="*/ 0 h 5890980"/>
              <a:gd name="connsiteX1" fmla="*/ 4826104 w 6355652"/>
              <a:gd name="connsiteY1" fmla="*/ 0 h 5890980"/>
              <a:gd name="connsiteX2" fmla="*/ 4954579 w 6355652"/>
              <a:gd name="connsiteY2" fmla="*/ 78051 h 5890980"/>
              <a:gd name="connsiteX3" fmla="*/ 6355652 w 6355652"/>
              <a:gd name="connsiteY3" fmla="*/ 2713154 h 5890980"/>
              <a:gd name="connsiteX4" fmla="*/ 3177826 w 6355652"/>
              <a:gd name="connsiteY4" fmla="*/ 5890980 h 5890980"/>
              <a:gd name="connsiteX5" fmla="*/ 0 w 6355652"/>
              <a:gd name="connsiteY5" fmla="*/ 2713154 h 5890980"/>
              <a:gd name="connsiteX6" fmla="*/ 1401073 w 6355652"/>
              <a:gd name="connsiteY6" fmla="*/ 78051 h 589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5890980">
                <a:moveTo>
                  <a:pt x="1529549" y="0"/>
                </a:moveTo>
                <a:lnTo>
                  <a:pt x="4826104" y="0"/>
                </a:lnTo>
                <a:lnTo>
                  <a:pt x="4954579" y="78051"/>
                </a:lnTo>
                <a:cubicBezTo>
                  <a:pt x="5799886" y="649129"/>
                  <a:pt x="6355652" y="1616239"/>
                  <a:pt x="6355652" y="2713154"/>
                </a:cubicBezTo>
                <a:cubicBezTo>
                  <a:pt x="6355652" y="4468219"/>
                  <a:pt x="4932891" y="5890980"/>
                  <a:pt x="3177826" y="5890980"/>
                </a:cubicBezTo>
                <a:cubicBezTo>
                  <a:pt x="1422761" y="5890980"/>
                  <a:pt x="0" y="4468219"/>
                  <a:pt x="0" y="2713154"/>
                </a:cubicBezTo>
                <a:cubicBezTo>
                  <a:pt x="0" y="1616239"/>
                  <a:pt x="555766" y="649129"/>
                  <a:pt x="1401073" y="78051"/>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6C97BE-403B-122E-90D1-2788978A0B6F}"/>
              </a:ext>
            </a:extLst>
          </p:cNvPr>
          <p:cNvSpPr>
            <a:spLocks noGrp="1"/>
          </p:cNvSpPr>
          <p:nvPr>
            <p:ph type="ctrTitle"/>
          </p:nvPr>
        </p:nvSpPr>
        <p:spPr>
          <a:xfrm>
            <a:off x="2242409" y="895483"/>
            <a:ext cx="5786232" cy="3011190"/>
          </a:xfrm>
        </p:spPr>
        <p:txBody>
          <a:bodyPr vert="horz" lIns="91440" tIns="45720" rIns="91440" bIns="45720" rtlCol="0" anchor="b">
            <a:normAutofit/>
          </a:bodyPr>
          <a:lstStyle/>
          <a:p>
            <a:pPr algn="ctr"/>
            <a:r>
              <a:rPr lang="en-US" sz="5000" kern="1200">
                <a:latin typeface="+mj-lt"/>
                <a:ea typeface="+mj-ea"/>
                <a:cs typeface="+mj-cs"/>
              </a:rPr>
              <a:t>This fall voters will have a choice on two of those contradictions</a:t>
            </a:r>
          </a:p>
        </p:txBody>
      </p:sp>
      <p:sp>
        <p:nvSpPr>
          <p:cNvPr id="19"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 name="Graphic 212">
            <a:extLst>
              <a:ext uri="{FF2B5EF4-FFF2-40B4-BE49-F238E27FC236}">
                <a16:creationId xmlns:a16="http://schemas.microsoft.com/office/drawing/2014/main" id="{218E095B-4870-4AD5-9C41-C16D59523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3"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583101" y="3578317"/>
            <a:ext cx="1054466" cy="469689"/>
            <a:chOff x="9841624" y="4115729"/>
            <a:chExt cx="602169" cy="268223"/>
          </a:xfrm>
          <a:solidFill>
            <a:schemeClr val="bg1"/>
          </a:solidFill>
        </p:grpSpPr>
        <p:sp>
          <p:nvSpPr>
            <p:cNvPr id="24" name="Freeform: Shape 23">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0" name="Oval 29">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Oval 31">
            <a:extLst>
              <a:ext uri="{FF2B5EF4-FFF2-40B4-BE49-F238E27FC236}">
                <a16:creationId xmlns:a16="http://schemas.microsoft.com/office/drawing/2014/main" id="{BE8CB2F0-2F5A-4EBD-B214-E0309C31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Freeform: Shape 33">
            <a:extLst>
              <a:ext uri="{FF2B5EF4-FFF2-40B4-BE49-F238E27FC236}">
                <a16:creationId xmlns:a16="http://schemas.microsoft.com/office/drawing/2014/main" id="{FFD3887D-244B-4EC4-9208-E304984C5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Freeform: Shape 35">
            <a:extLst>
              <a:ext uri="{FF2B5EF4-FFF2-40B4-BE49-F238E27FC236}">
                <a16:creationId xmlns:a16="http://schemas.microsoft.com/office/drawing/2014/main" id="{97224C31-855E-4593-8A58-5B2B0CC4F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33469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rrier's counsel and the collapsing three-legged stool - 600 Camp600 Camp">
            <a:extLst>
              <a:ext uri="{FF2B5EF4-FFF2-40B4-BE49-F238E27FC236}">
                <a16:creationId xmlns:a16="http://schemas.microsoft.com/office/drawing/2014/main" id="{3296B203-DAE2-041D-2C9E-5C7D9D426B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14825"/>
            <a:ext cx="1809750" cy="25431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p:txBody>
          <a:bodyPr/>
          <a:lstStyle/>
          <a:p>
            <a:r>
              <a:rPr lang="en-US" dirty="0"/>
              <a:t>What if the Amendment passes?</a:t>
            </a:r>
          </a:p>
        </p:txBody>
      </p:sp>
      <p:sp>
        <p:nvSpPr>
          <p:cNvPr id="13" name="Text Placeholder 12">
            <a:extLst>
              <a:ext uri="{FF2B5EF4-FFF2-40B4-BE49-F238E27FC236}">
                <a16:creationId xmlns:a16="http://schemas.microsoft.com/office/drawing/2014/main" id="{7E5B6E40-3A7D-ACF7-AA38-25977D322D81}"/>
              </a:ext>
            </a:extLst>
          </p:cNvPr>
          <p:cNvSpPr>
            <a:spLocks noGrp="1"/>
          </p:cNvSpPr>
          <p:nvPr>
            <p:ph type="body" idx="1"/>
          </p:nvPr>
        </p:nvSpPr>
        <p:spPr>
          <a:xfrm>
            <a:off x="1341119" y="2552700"/>
            <a:ext cx="4492743" cy="759461"/>
          </a:xfrm>
        </p:spPr>
        <p:txBody>
          <a:bodyPr>
            <a:normAutofit/>
          </a:bodyPr>
          <a:lstStyle/>
          <a:p>
            <a:r>
              <a:rPr lang="en-US" dirty="0"/>
              <a:t>We lose part of a leg on the stool</a:t>
            </a:r>
          </a:p>
        </p:txBody>
      </p:sp>
      <p:sp>
        <p:nvSpPr>
          <p:cNvPr id="36" name="Content Placeholder 35">
            <a:extLst>
              <a:ext uri="{FF2B5EF4-FFF2-40B4-BE49-F238E27FC236}">
                <a16:creationId xmlns:a16="http://schemas.microsoft.com/office/drawing/2014/main" id="{E71298F0-74F1-FECA-0F02-495F9A2EBA7B}"/>
              </a:ext>
            </a:extLst>
          </p:cNvPr>
          <p:cNvSpPr>
            <a:spLocks noGrp="1"/>
          </p:cNvSpPr>
          <p:nvPr>
            <p:ph sz="half" idx="15"/>
          </p:nvPr>
        </p:nvSpPr>
        <p:spPr>
          <a:xfrm>
            <a:off x="1341120" y="3392035"/>
            <a:ext cx="4492742" cy="2907164"/>
          </a:xfrm>
        </p:spPr>
        <p:txBody>
          <a:bodyPr>
            <a:normAutofit/>
          </a:bodyPr>
          <a:lstStyle/>
          <a:p>
            <a:r>
              <a:rPr lang="en-US" dirty="0"/>
              <a:t>Income tax will shoulder a larger burden</a:t>
            </a:r>
          </a:p>
          <a:p>
            <a:r>
              <a:rPr lang="en-US" dirty="0"/>
              <a:t>More flexibility in spending, but less stability in revenue</a:t>
            </a:r>
          </a:p>
          <a:p>
            <a:r>
              <a:rPr lang="en-US" dirty="0"/>
              <a:t>Limits options on future policy choices</a:t>
            </a:r>
          </a:p>
        </p:txBody>
      </p:sp>
      <p:sp>
        <p:nvSpPr>
          <p:cNvPr id="15" name="Text Placeholder 14">
            <a:extLst>
              <a:ext uri="{FF2B5EF4-FFF2-40B4-BE49-F238E27FC236}">
                <a16:creationId xmlns:a16="http://schemas.microsoft.com/office/drawing/2014/main" id="{A536BD54-EFA1-25A2-9F04-4F22C36E2A5D}"/>
              </a:ext>
            </a:extLst>
          </p:cNvPr>
          <p:cNvSpPr>
            <a:spLocks noGrp="1"/>
          </p:cNvSpPr>
          <p:nvPr>
            <p:ph type="body" idx="10"/>
          </p:nvPr>
        </p:nvSpPr>
        <p:spPr>
          <a:xfrm>
            <a:off x="5844022" y="2609850"/>
            <a:ext cx="5516880" cy="759461"/>
          </a:xfrm>
        </p:spPr>
        <p:txBody>
          <a:bodyPr>
            <a:normAutofit/>
          </a:bodyPr>
          <a:lstStyle/>
          <a:p>
            <a:r>
              <a:rPr lang="en-US" dirty="0"/>
              <a:t>Greater options for tax reform</a:t>
            </a:r>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5844022" y="3300097"/>
            <a:ext cx="5506720" cy="3031489"/>
          </a:xfrm>
        </p:spPr>
        <p:txBody>
          <a:bodyPr>
            <a:normAutofit/>
          </a:bodyPr>
          <a:lstStyle/>
          <a:p>
            <a:pPr lvl="1"/>
            <a:r>
              <a:rPr lang="en-US" dirty="0"/>
              <a:t>Could reduce income tax</a:t>
            </a:r>
          </a:p>
          <a:p>
            <a:pPr lvl="1"/>
            <a:r>
              <a:rPr lang="en-US" dirty="0"/>
              <a:t>Or sales tax</a:t>
            </a:r>
          </a:p>
          <a:p>
            <a:pPr lvl="1"/>
            <a:r>
              <a:rPr lang="en-US" dirty="0"/>
              <a:t>Or any other tax</a:t>
            </a:r>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p:txBody>
          <a:bodyPr/>
          <a:lstStyle/>
          <a:p>
            <a:fld id="{A49DFD55-3C28-40EF-9E31-A92D2E4017FF}" type="slidenum">
              <a:rPr lang="en-US" smtClean="0"/>
              <a:pPr/>
              <a:t>4</a:t>
            </a:fld>
            <a:endParaRPr lang="en-US" dirty="0"/>
          </a:p>
        </p:txBody>
      </p:sp>
    </p:spTree>
    <p:extLst>
      <p:ext uri="{BB962C8B-B14F-4D97-AF65-F5344CB8AC3E}">
        <p14:creationId xmlns:p14="http://schemas.microsoft.com/office/powerpoint/2010/main" val="63692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p:txBody>
          <a:bodyPr/>
          <a:lstStyle/>
          <a:p>
            <a:r>
              <a:rPr lang="en-US" dirty="0"/>
              <a:t>What if it fails?</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p:txBody>
          <a:bodyPr/>
          <a:lstStyle/>
          <a:p>
            <a:fld id="{A49DFD55-3C28-40EF-9E31-A92D2E4017FF}" type="slidenum">
              <a:rPr lang="en-US" smtClean="0"/>
              <a:pPr/>
              <a:t>5</a:t>
            </a:fld>
            <a:endParaRPr lang="en-US" dirty="0"/>
          </a:p>
        </p:txBody>
      </p:sp>
      <p:sp>
        <p:nvSpPr>
          <p:cNvPr id="3" name="Text Placeholder 2">
            <a:extLst>
              <a:ext uri="{FF2B5EF4-FFF2-40B4-BE49-F238E27FC236}">
                <a16:creationId xmlns:a16="http://schemas.microsoft.com/office/drawing/2014/main" id="{FED19BCA-B61F-4EA6-A1FB-CCA3BD8506FB}"/>
              </a:ext>
            </a:extLst>
          </p:cNvPr>
          <p:cNvSpPr>
            <a:spLocks noGrp="1"/>
          </p:cNvSpPr>
          <p:nvPr>
            <p:ph sz="half" idx="14"/>
          </p:nvPr>
        </p:nvSpPr>
        <p:spPr/>
        <p:txBody>
          <a:bodyPr>
            <a:noAutofit/>
          </a:bodyPr>
          <a:lstStyle/>
          <a:p>
            <a:r>
              <a:rPr lang="en-US" dirty="0"/>
              <a:t>Then over the last five year’s we’ve been told very clearly that the voters don’t want to raise sales tax and don’t want to grant flexibility in the use of funds. </a:t>
            </a:r>
          </a:p>
          <a:p>
            <a:r>
              <a:rPr lang="en-US" dirty="0"/>
              <a:t>Tax reform in the future will likely look to rebalance:</a:t>
            </a:r>
          </a:p>
          <a:p>
            <a:pPr marL="285750" indent="-285750">
              <a:buFont typeface="Arial" panose="020B0604020202020204" pitchFamily="34" charset="0"/>
              <a:buChar char="•"/>
            </a:pPr>
            <a:r>
              <a:rPr lang="en-US" dirty="0"/>
              <a:t>Reduce income tax rates</a:t>
            </a:r>
          </a:p>
          <a:p>
            <a:pPr marL="285750" indent="-285750">
              <a:buFont typeface="Arial" panose="020B0604020202020204" pitchFamily="34" charset="0"/>
              <a:buChar char="•"/>
            </a:pPr>
            <a:r>
              <a:rPr lang="en-US" dirty="0"/>
              <a:t>Find other taxes (gas tax? Property tax?) to balance General Fund</a:t>
            </a:r>
          </a:p>
        </p:txBody>
      </p:sp>
      <p:cxnSp>
        <p:nvCxnSpPr>
          <p:cNvPr id="23" name="Straight Connector 22">
            <a:extLst>
              <a:ext uri="{FF2B5EF4-FFF2-40B4-BE49-F238E27FC236}">
                <a16:creationId xmlns:a16="http://schemas.microsoft.com/office/drawing/2014/main" id="{D87F08D6-2CA7-4A5A-BE34-07113DCA535D}"/>
              </a:ext>
              <a:ext uri="{C183D7F6-B498-43B3-948B-1728B52AA6E4}">
                <adec:decorative xmlns:adec="http://schemas.microsoft.com/office/drawing/2017/decorative" val="1"/>
              </a:ext>
            </a:extLst>
          </p:cNvPr>
          <p:cNvCxnSpPr>
            <a:cxnSpLocks/>
          </p:cNvCxnSpPr>
          <p:nvPr userDrawn="1"/>
        </p:nvCxnSpPr>
        <p:spPr>
          <a:xfrm flipH="1" flipV="1">
            <a:off x="0" y="876300"/>
            <a:ext cx="5246255" cy="170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icture Placeholder 7">
            <a:extLst>
              <a:ext uri="{FF2B5EF4-FFF2-40B4-BE49-F238E27FC236}">
                <a16:creationId xmlns:a16="http://schemas.microsoft.com/office/drawing/2014/main" id="{10D02D80-DC31-5FC6-EC2C-0F799B9A7DA7}"/>
              </a:ext>
            </a:extLst>
          </p:cNvPr>
          <p:cNvSpPr>
            <a:spLocks noGrp="1"/>
          </p:cNvSpPr>
          <p:nvPr>
            <p:ph type="pic" sz="quarter" idx="13"/>
          </p:nvPr>
        </p:nvSpPr>
        <p:spPr/>
        <p:txBody>
          <a:bodyPr/>
          <a:lstStyle/>
          <a:p>
            <a:endParaRPr lang="en-US" dirty="0"/>
          </a:p>
        </p:txBody>
      </p:sp>
    </p:spTree>
    <p:extLst>
      <p:ext uri="{BB962C8B-B14F-4D97-AF65-F5344CB8AC3E}">
        <p14:creationId xmlns:p14="http://schemas.microsoft.com/office/powerpoint/2010/main" val="1742861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09140014-73D5-419B-8867-972BB18D52D4}"/>
              </a:ext>
            </a:extLst>
          </p:cNvPr>
          <p:cNvSpPr>
            <a:spLocks noGrp="1"/>
          </p:cNvSpPr>
          <p:nvPr>
            <p:ph type="title"/>
          </p:nvPr>
        </p:nvSpPr>
        <p:spPr/>
        <p:txBody>
          <a:bodyPr anchor="b"/>
          <a:lstStyle/>
          <a:p>
            <a:r>
              <a:rPr lang="en-US" dirty="0"/>
              <a:t>Tax reform dichotomy</a:t>
            </a:r>
          </a:p>
        </p:txBody>
      </p:sp>
      <p:sp>
        <p:nvSpPr>
          <p:cNvPr id="6" name="Text Placeholder 5">
            <a:extLst>
              <a:ext uri="{FF2B5EF4-FFF2-40B4-BE49-F238E27FC236}">
                <a16:creationId xmlns:a16="http://schemas.microsoft.com/office/drawing/2014/main" id="{D2E1CF79-4FDC-8CAF-CC16-E309A2C49758}"/>
              </a:ext>
            </a:extLst>
          </p:cNvPr>
          <p:cNvSpPr>
            <a:spLocks noGrp="1"/>
          </p:cNvSpPr>
          <p:nvPr>
            <p:ph type="body" idx="1"/>
          </p:nvPr>
        </p:nvSpPr>
        <p:spPr/>
        <p:txBody>
          <a:bodyPr/>
          <a:lstStyle/>
          <a:p>
            <a:r>
              <a:rPr lang="en-US" dirty="0"/>
              <a:t>The best tax policy is the least popular</a:t>
            </a:r>
          </a:p>
        </p:txBody>
      </p:sp>
      <p:sp>
        <p:nvSpPr>
          <p:cNvPr id="20" name="Content Placeholder 3">
            <a:extLst>
              <a:ext uri="{FF2B5EF4-FFF2-40B4-BE49-F238E27FC236}">
                <a16:creationId xmlns:a16="http://schemas.microsoft.com/office/drawing/2014/main" id="{33D8731E-4977-402E-8BFD-895B4D0544CC}"/>
              </a:ext>
            </a:extLst>
          </p:cNvPr>
          <p:cNvSpPr>
            <a:spLocks noGrp="1"/>
          </p:cNvSpPr>
          <p:nvPr>
            <p:ph sz="half" idx="2"/>
          </p:nvPr>
        </p:nvSpPr>
        <p:spPr/>
        <p:txBody>
          <a:bodyPr>
            <a:noAutofit/>
          </a:bodyPr>
          <a:lstStyle/>
          <a:p>
            <a:r>
              <a:rPr lang="en-US" dirty="0"/>
              <a:t>Greatest economic impact tax reform</a:t>
            </a:r>
          </a:p>
          <a:p>
            <a:pPr lvl="1"/>
            <a:r>
              <a:rPr lang="en-US" dirty="0"/>
              <a:t>Eliminate corporate income tax</a:t>
            </a:r>
          </a:p>
          <a:p>
            <a:r>
              <a:rPr lang="en-US" dirty="0"/>
              <a:t>Greatest political benefit tax reform</a:t>
            </a:r>
          </a:p>
          <a:p>
            <a:pPr lvl="1"/>
            <a:r>
              <a:rPr lang="en-US" dirty="0"/>
              <a:t>Cut property tax</a:t>
            </a:r>
          </a:p>
          <a:p>
            <a:r>
              <a:rPr lang="en-US" dirty="0"/>
              <a:t>Elected policy makers always balance competing interests</a:t>
            </a:r>
          </a:p>
        </p:txBody>
      </p:sp>
      <p:sp>
        <p:nvSpPr>
          <p:cNvPr id="9" name="Slide Number Placeholder 8">
            <a:extLst>
              <a:ext uri="{FF2B5EF4-FFF2-40B4-BE49-F238E27FC236}">
                <a16:creationId xmlns:a16="http://schemas.microsoft.com/office/drawing/2014/main" id="{C396FFDC-ADE8-4009-A466-A81787258E88}"/>
              </a:ext>
            </a:extLst>
          </p:cNvPr>
          <p:cNvSpPr>
            <a:spLocks noGrp="1"/>
          </p:cNvSpPr>
          <p:nvPr>
            <p:ph type="sldNum" sz="quarter" idx="12"/>
          </p:nvPr>
        </p:nvSpPr>
        <p:spPr/>
        <p:txBody>
          <a:bodyPr/>
          <a:lstStyle/>
          <a:p>
            <a:fld id="{A49DFD55-3C28-40EF-9E31-A92D2E4017FF}" type="slidenum">
              <a:rPr lang="en-US" smtClean="0"/>
              <a:pPr/>
              <a:t>6</a:t>
            </a:fld>
            <a:endParaRPr lang="en-US" dirty="0"/>
          </a:p>
        </p:txBody>
      </p:sp>
      <p:sp>
        <p:nvSpPr>
          <p:cNvPr id="3" name="Text Placeholder 2">
            <a:extLst>
              <a:ext uri="{FF2B5EF4-FFF2-40B4-BE49-F238E27FC236}">
                <a16:creationId xmlns:a16="http://schemas.microsoft.com/office/drawing/2014/main" id="{D940BC7F-5BCD-6428-DEDE-DAB2E5DFECA7}"/>
              </a:ext>
            </a:extLst>
          </p:cNvPr>
          <p:cNvSpPr>
            <a:spLocks noGrp="1"/>
          </p:cNvSpPr>
          <p:nvPr>
            <p:ph type="body" sz="quarter" idx="3"/>
          </p:nvPr>
        </p:nvSpPr>
        <p:spPr/>
        <p:txBody>
          <a:bodyPr/>
          <a:lstStyle/>
          <a:p>
            <a:endParaRPr lang="en-US" dirty="0"/>
          </a:p>
        </p:txBody>
      </p:sp>
      <p:sp>
        <p:nvSpPr>
          <p:cNvPr id="5" name="Content Placeholder 4">
            <a:extLst>
              <a:ext uri="{FF2B5EF4-FFF2-40B4-BE49-F238E27FC236}">
                <a16:creationId xmlns:a16="http://schemas.microsoft.com/office/drawing/2014/main" id="{B715251D-2399-AECC-EFAC-50823A167855}"/>
              </a:ext>
            </a:extLst>
          </p:cNvPr>
          <p:cNvSpPr>
            <a:spLocks noGrp="1"/>
          </p:cNvSpPr>
          <p:nvPr>
            <p:ph sz="half" idx="14"/>
          </p:nvPr>
        </p:nvSpPr>
        <p:spPr/>
        <p:txBody>
          <a:bodyPr/>
          <a:lstStyle/>
          <a:p>
            <a:endParaRPr lang="en-US"/>
          </a:p>
        </p:txBody>
      </p:sp>
    </p:spTree>
    <p:extLst>
      <p:ext uri="{BB962C8B-B14F-4D97-AF65-F5344CB8AC3E}">
        <p14:creationId xmlns:p14="http://schemas.microsoft.com/office/powerpoint/2010/main" val="2403577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3E5FEE2D-79E5-4C1D-8BF7-EE619CA7039A}"/>
              </a:ext>
            </a:extLst>
          </p:cNvPr>
          <p:cNvSpPr>
            <a:spLocks noGrp="1"/>
          </p:cNvSpPr>
          <p:nvPr>
            <p:ph type="title"/>
          </p:nvPr>
        </p:nvSpPr>
        <p:spPr/>
        <p:txBody>
          <a:bodyPr anchor="b"/>
          <a:lstStyle/>
          <a:p>
            <a:r>
              <a:rPr lang="en-US" dirty="0"/>
              <a:t>President Adams always wants to know:</a:t>
            </a:r>
            <a:br>
              <a:rPr lang="en-US" dirty="0"/>
            </a:br>
            <a:r>
              <a:rPr lang="en-US" dirty="0"/>
              <a:t>What would give me another talking point </a:t>
            </a:r>
            <a:br>
              <a:rPr lang="en-US" dirty="0"/>
            </a:br>
            <a:r>
              <a:rPr lang="en-US" dirty="0"/>
              <a:t>where Utah is number one?</a:t>
            </a:r>
          </a:p>
        </p:txBody>
      </p:sp>
      <p:sp>
        <p:nvSpPr>
          <p:cNvPr id="5" name="Slide Number Placeholder 5">
            <a:extLst>
              <a:ext uri="{FF2B5EF4-FFF2-40B4-BE49-F238E27FC236}">
                <a16:creationId xmlns:a16="http://schemas.microsoft.com/office/drawing/2014/main" id="{4832B776-E386-1CF9-CC8F-2D2FF3EA7066}"/>
              </a:ext>
            </a:extLst>
          </p:cNvPr>
          <p:cNvSpPr>
            <a:spLocks noGrp="1"/>
          </p:cNvSpPr>
          <p:nvPr>
            <p:ph type="sldNum" sz="quarter" idx="12"/>
          </p:nvPr>
        </p:nvSpPr>
        <p:spPr/>
        <p:txBody>
          <a:bodyPr/>
          <a:lstStyle/>
          <a:p>
            <a:fld id="{A49DFD55-3C28-40EF-9E31-A92D2E4017FF}" type="slidenum">
              <a:rPr lang="en-US" smtClean="0"/>
              <a:pPr/>
              <a:t>7</a:t>
            </a:fld>
            <a:endParaRPr lang="en-US" dirty="0"/>
          </a:p>
        </p:txBody>
      </p:sp>
      <p:sp>
        <p:nvSpPr>
          <p:cNvPr id="4" name="Text Placeholder 2">
            <a:extLst>
              <a:ext uri="{FF2B5EF4-FFF2-40B4-BE49-F238E27FC236}">
                <a16:creationId xmlns:a16="http://schemas.microsoft.com/office/drawing/2014/main" id="{9A93245F-AE00-A951-072F-48AADC2CB512}"/>
              </a:ext>
            </a:extLst>
          </p:cNvPr>
          <p:cNvSpPr txBox="1">
            <a:spLocks/>
          </p:cNvSpPr>
          <p:nvPr/>
        </p:nvSpPr>
        <p:spPr>
          <a:xfrm>
            <a:off x="1322388" y="2763079"/>
            <a:ext cx="7288212" cy="29138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I will introduce a revenue-dependent tax cut</a:t>
            </a:r>
          </a:p>
          <a:p>
            <a:pPr lvl="1"/>
            <a:r>
              <a:rPr lang="en-US" dirty="0"/>
              <a:t>If revenue outpaces growth and inflation, tax rates will fall in the following year automatically</a:t>
            </a:r>
          </a:p>
          <a:p>
            <a:pPr lvl="1"/>
            <a:r>
              <a:rPr lang="en-US" dirty="0"/>
              <a:t>North Carolina model</a:t>
            </a:r>
          </a:p>
          <a:p>
            <a:pPr lvl="1"/>
            <a:r>
              <a:rPr lang="en-US" dirty="0"/>
              <a:t>We need our income tax rate to be competitive with surrounding states</a:t>
            </a:r>
          </a:p>
        </p:txBody>
      </p:sp>
    </p:spTree>
    <p:extLst>
      <p:ext uri="{BB962C8B-B14F-4D97-AF65-F5344CB8AC3E}">
        <p14:creationId xmlns:p14="http://schemas.microsoft.com/office/powerpoint/2010/main" val="279182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p:txBody>
          <a:bodyPr>
            <a:noAutofit/>
          </a:bodyPr>
          <a:lstStyle/>
          <a:p>
            <a:r>
              <a:rPr lang="en-US" dirty="0"/>
              <a:t>Any questions</a:t>
            </a:r>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1969787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168DCE-134F-4610-A6AA-88CEBE8D71D2}">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CABF691C-888B-4061-8A6F-D5CE84A0254B}">
  <ds:schemaRefs>
    <ds:schemaRef ds:uri="http://schemas.microsoft.com/sharepoint/v3/contenttype/forms"/>
  </ds:schemaRefs>
</ds:datastoreItem>
</file>

<file path=customXml/itemProps3.xml><?xml version="1.0" encoding="utf-8"?>
<ds:datastoreItem xmlns:ds="http://schemas.openxmlformats.org/officeDocument/2006/customXml" ds:itemID="{5EDE3176-A15D-46A3-BDDB-64A0D7363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1496</TotalTime>
  <Words>301</Words>
  <Application>Microsoft Office PowerPoint</Application>
  <PresentationFormat>Widescreen</PresentationFormat>
  <Paragraphs>52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Calibri</vt:lpstr>
      <vt:lpstr>Office Theme</vt:lpstr>
      <vt:lpstr>The Future of Tax Policy in Utah</vt:lpstr>
      <vt:lpstr>Voters want contradictory things1</vt:lpstr>
      <vt:lpstr>This fall voters will have a choice on two of those contradictions</vt:lpstr>
      <vt:lpstr>What if the Amendment passes?</vt:lpstr>
      <vt:lpstr>What if it fails?</vt:lpstr>
      <vt:lpstr>Tax reform dichotomy</vt:lpstr>
      <vt:lpstr>President Adams always wants to know: What would give me another talking point  where Utah is number one?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Tax Policy in Utah</dc:title>
  <dc:creator>Lincoln Fillmore</dc:creator>
  <cp:lastModifiedBy>Lincoln Fillmore</cp:lastModifiedBy>
  <cp:revision>1</cp:revision>
  <dcterms:created xsi:type="dcterms:W3CDTF">2024-05-07T15:12:14Z</dcterms:created>
  <dcterms:modified xsi:type="dcterms:W3CDTF">2024-05-08T16:08:56Z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