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6" r:id="rId6"/>
    <p:sldId id="299" r:id="rId7"/>
    <p:sldId id="298" r:id="rId8"/>
    <p:sldId id="297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howGuides="1">
      <p:cViewPr varScale="1">
        <p:scale>
          <a:sx n="59" d="100"/>
          <a:sy n="59" d="100"/>
        </p:scale>
        <p:origin x="244" y="5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8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sandy beach with water and mountains in the background&#10;&#10;Description automatically generate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091" t="30321" b="14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Water Funding to Drive Conservation: Less Property Taxes &amp; more User fees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-1" b="2015"/>
          <a:stretch/>
        </p:blipFill>
        <p:spPr>
          <a:xfrm>
            <a:off x="446532" y="599724"/>
            <a:ext cx="11292143" cy="5200321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63" b="463"/>
          <a:stretch/>
        </p:blipFill>
        <p:spPr>
          <a:xfrm>
            <a:off x="2514383" y="571500"/>
            <a:ext cx="7913471" cy="56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954" b="2"/>
          <a:stretch/>
        </p:blipFill>
        <p:spPr>
          <a:xfrm>
            <a:off x="2512864" y="643467"/>
            <a:ext cx="71662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000" r="5885" b="-1"/>
          <a:stretch/>
        </p:blipFill>
        <p:spPr>
          <a:xfrm>
            <a:off x="446532" y="599724"/>
            <a:ext cx="11292143" cy="5200321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Placeholder 21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A7E90F-7383-4A8D-B3B2-977D30D27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rgbClr val="448FE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3E7C7A-D853-434A-AA24-D8C247D80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rgbClr val="448FE6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46DD09-6412-9F35-7CE7-91C3E5A9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065" y="2324906"/>
            <a:ext cx="3403426" cy="1588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Our State, Our Water</a:t>
            </a: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{08872DB7-8A16-4314-9E33-DE85628A1CE4}tf45205285_win32</Template>
  <TotalTime>46</TotalTime>
  <Words>24</Words>
  <Application>Microsoft Office PowerPoint</Application>
  <PresentationFormat>Widescreen</PresentationFormat>
  <Paragraphs>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Wingdings 2</vt:lpstr>
      <vt:lpstr>DividendVTI</vt:lpstr>
      <vt:lpstr>Water Funding to Drive Conservation: Less Property Taxes &amp; more User fees</vt:lpstr>
      <vt:lpstr>PowerPoint Presentation</vt:lpstr>
      <vt:lpstr>PowerPoint Presentation</vt:lpstr>
      <vt:lpstr>PowerPoint Presentation</vt:lpstr>
      <vt:lpstr>PowerPoint Presentation</vt:lpstr>
      <vt:lpstr>Our State, Our Water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Andy Pierucci</dc:creator>
  <cp:lastModifiedBy>Andy Pierucci</cp:lastModifiedBy>
  <cp:revision>2</cp:revision>
  <dcterms:created xsi:type="dcterms:W3CDTF">2024-05-01T22:23:15Z</dcterms:created>
  <dcterms:modified xsi:type="dcterms:W3CDTF">2024-05-08T03:44:26Z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